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33D1F6-5020-4941-B4FE-8FEECF600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1964" y="398605"/>
            <a:ext cx="7531071" cy="1545716"/>
          </a:xfrm>
        </p:spPr>
        <p:txBody>
          <a:bodyPr>
            <a:normAutofit/>
          </a:bodyPr>
          <a:lstStyle/>
          <a:p>
            <a:r>
              <a:rPr lang="es-DO" dirty="0">
                <a:solidFill>
                  <a:srgbClr val="EBEBEB"/>
                </a:solidFill>
              </a:rPr>
              <a:t>OneNote Online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3678735-39DB-4B96-8DCA-7664DA040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964" y="2189526"/>
            <a:ext cx="7371680" cy="3709642"/>
          </a:xfrm>
        </p:spPr>
        <p:txBody>
          <a:bodyPr>
            <a:normAutofit fontScale="92500" lnSpcReduction="20000"/>
          </a:bodyPr>
          <a:lstStyle/>
          <a:p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Es parte del conjunto de aplicaciones de office 365.</a:t>
            </a:r>
          </a:p>
          <a:p>
            <a:r>
              <a:rPr lang="es-DO" cap="none" dirty="0" err="1">
                <a:latin typeface="Arial" panose="020B0604020202020204" pitchFamily="34" charset="0"/>
                <a:cs typeface="Arial" panose="020B0604020202020204" pitchFamily="34" charset="0"/>
              </a:rPr>
              <a:t>Onenote</a:t>
            </a:r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 online es una aplicación de toma de notas gratuita para todo, desde notas básicas hasta dibujos, enlaces y archivos incrustados. </a:t>
            </a:r>
          </a:p>
          <a:p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Un bloc de notas de </a:t>
            </a:r>
            <a:r>
              <a:rPr lang="es-DO" cap="none" dirty="0" err="1">
                <a:latin typeface="Arial" panose="020B0604020202020204" pitchFamily="34" charset="0"/>
                <a:cs typeface="Arial" panose="020B0604020202020204" pitchFamily="34" charset="0"/>
              </a:rPr>
              <a:t>onenote</a:t>
            </a:r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 contiene páginas y secciones, similar a un bloc de notas de múltiples temas. </a:t>
            </a:r>
          </a:p>
          <a:p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Todo el trabajo se guarda automáticamente y, por lo tanto, no es necesario guardarlo en </a:t>
            </a:r>
            <a:r>
              <a:rPr lang="es-DO" cap="none" dirty="0" err="1">
                <a:latin typeface="Arial" panose="020B0604020202020204" pitchFamily="34" charset="0"/>
                <a:cs typeface="Arial" panose="020B0604020202020204" pitchFamily="34" charset="0"/>
              </a:rPr>
              <a:t>onenote</a:t>
            </a:r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 Los estudiantes aprenderán a navegar y crear cuadernos, y también trabajarán con la adición de contenido como texto, imágenes, contenido web, tablas, objetos incrustados y más a los cuadernos de </a:t>
            </a:r>
            <a:r>
              <a:rPr lang="es-DO" cap="none" dirty="0" err="1">
                <a:latin typeface="Arial" panose="020B0604020202020204" pitchFamily="34" charset="0"/>
                <a:cs typeface="Arial" panose="020B0604020202020204" pitchFamily="34" charset="0"/>
              </a:rPr>
              <a:t>onenote</a:t>
            </a:r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 online. además, los estudiantes aprenderán a compartir e imprimir cuadernos de </a:t>
            </a:r>
            <a:r>
              <a:rPr lang="es-DO" cap="none" dirty="0" err="1">
                <a:latin typeface="Arial" panose="020B0604020202020204" pitchFamily="34" charset="0"/>
                <a:cs typeface="Arial" panose="020B0604020202020204" pitchFamily="34" charset="0"/>
              </a:rPr>
              <a:t>onenote</a:t>
            </a:r>
            <a:r>
              <a:rPr lang="es-DO" cap="none" dirty="0"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r>
              <a:rPr lang="es-DO" cap="none" dirty="0"/>
              <a:t>.</a:t>
            </a:r>
            <a:endParaRPr lang="es-DO" cap="none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14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3E38AF-F740-4948-A68D-9C459E8D2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40" y="2394263"/>
            <a:ext cx="2936836" cy="229807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6838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528E7-6E9A-4024-BF01-576F5B66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/>
              <a:t>Como acceder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80ED98-9ECC-4B94-86B0-DE4FD0B24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400530"/>
          </a:xfrm>
        </p:spPr>
        <p:txBody>
          <a:bodyPr/>
          <a:lstStyle/>
          <a:p>
            <a:r>
              <a:rPr lang="es-DO" dirty="0"/>
              <a:t>1. Inicie sesión en Office 365</a:t>
            </a:r>
          </a:p>
          <a:p>
            <a:r>
              <a:rPr lang="es-DO" dirty="0"/>
              <a:t>2. Haga clic en el iniciador de aplicaciones de Office 365</a:t>
            </a:r>
          </a:p>
          <a:p>
            <a:r>
              <a:rPr lang="es-DO" dirty="0"/>
              <a:t>3. Haga clic en el botón OneNote.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08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7E7D7-561B-4A5D-B80C-633D9C51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/>
              <a:t>Que haremos en este bloc de notas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7EB397-06A6-4F9F-AE6B-801ED307F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438495"/>
          </a:xfrm>
        </p:spPr>
        <p:txBody>
          <a:bodyPr>
            <a:normAutofit lnSpcReduction="10000"/>
          </a:bodyPr>
          <a:lstStyle/>
          <a:p>
            <a:r>
              <a:rPr lang="es-DO" b="1" dirty="0"/>
              <a:t>Acceder a la Biblioteca de contenidos:</a:t>
            </a:r>
          </a:p>
          <a:p>
            <a:pPr marL="0" indent="0">
              <a:buNone/>
            </a:pPr>
            <a:r>
              <a:rPr lang="es-DO" dirty="0"/>
              <a:t>Aquí encontraremos todo el contenido de la materia de Tecnología de la información (manuales y otros materiales de estudio).</a:t>
            </a:r>
          </a:p>
          <a:p>
            <a:r>
              <a:rPr lang="es-DO" b="1" dirty="0"/>
              <a:t>Espacio de colaboración:</a:t>
            </a:r>
          </a:p>
          <a:p>
            <a:pPr marL="0" indent="0">
              <a:buNone/>
            </a:pPr>
            <a:r>
              <a:rPr lang="es-DO" dirty="0"/>
              <a:t>En este espacio podemos agregar temas concernientes a la materia.</a:t>
            </a:r>
          </a:p>
          <a:p>
            <a:r>
              <a:rPr lang="es-DO" b="1" dirty="0"/>
              <a:t>Tendremos una sección privada con varias carpetas: </a:t>
            </a:r>
          </a:p>
          <a:p>
            <a:pPr marL="0" indent="0">
              <a:buNone/>
            </a:pPr>
            <a:r>
              <a:rPr lang="es-DO" dirty="0"/>
              <a:t>Aquí es donde realizaremos las asignaciones puestas por nuestro docente.</a:t>
            </a:r>
          </a:p>
          <a:p>
            <a:pPr marL="0" indent="0">
              <a:buNone/>
            </a:pPr>
            <a:r>
              <a:rPr lang="es-DO" dirty="0"/>
              <a:t>1. Cuestionarios</a:t>
            </a:r>
          </a:p>
          <a:p>
            <a:pPr marL="0" indent="0">
              <a:buNone/>
            </a:pPr>
            <a:r>
              <a:rPr lang="es-DO" dirty="0"/>
              <a:t>2. Deberes</a:t>
            </a:r>
          </a:p>
          <a:p>
            <a:pPr marL="0" indent="0">
              <a:buNone/>
            </a:pPr>
            <a:r>
              <a:rPr lang="es-DO" dirty="0"/>
              <a:t>3. Materiales entregados. </a:t>
            </a:r>
          </a:p>
          <a:p>
            <a:pPr marL="0" indent="0">
              <a:buNone/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80363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79AB5A-5CDD-41DE-BCA8-F84426146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CC22390-EF6A-465B-B8ED-A9402426A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44" y="194782"/>
            <a:ext cx="3608647" cy="630048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9BA1537-4863-4122-B8C6-D8C447E95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155" y="194782"/>
            <a:ext cx="7780595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39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D4F6397A5CB64CA58489DD627B6B62" ma:contentTypeVersion="1" ma:contentTypeDescription="Crear nuevo documento." ma:contentTypeScope="" ma:versionID="357b1f32eefb0547f9c5842430faf748">
  <xsd:schema xmlns:xsd="http://www.w3.org/2001/XMLSchema" xmlns:xs="http://www.w3.org/2001/XMLSchema" xmlns:p="http://schemas.microsoft.com/office/2006/metadata/properties" xmlns:ns2="17cc1d40-f125-45ae-a9ec-19ece2141195" targetNamespace="http://schemas.microsoft.com/office/2006/metadata/properties" ma:root="true" ma:fieldsID="c7b4dc8656a6362a59b9b5f94f8558c2" ns2:_="">
    <xsd:import namespace="17cc1d40-f125-45ae-a9ec-19ece21411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c1d40-f125-45ae-a9ec-19ece214119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7cc1d40-f125-45ae-a9ec-19ece2141195">RS7ED2XK2DKS-552340387-6</_dlc_DocId>
    <_dlc_DocIdUrl xmlns="17cc1d40-f125-45ae-a9ec-19ece2141195">
      <Url>https://intranet.uce.edu.do/_layouts/15/DocIdRedir.aspx?ID=RS7ED2XK2DKS-552340387-6</Url>
      <Description>RS7ED2XK2DKS-552340387-6</Description>
    </_dlc_DocIdUrl>
  </documentManagement>
</p:properties>
</file>

<file path=customXml/itemProps1.xml><?xml version="1.0" encoding="utf-8"?>
<ds:datastoreItem xmlns:ds="http://schemas.openxmlformats.org/officeDocument/2006/customXml" ds:itemID="{D6158E6A-CEA5-4893-B37E-BB9FD73AF4BD}"/>
</file>

<file path=customXml/itemProps2.xml><?xml version="1.0" encoding="utf-8"?>
<ds:datastoreItem xmlns:ds="http://schemas.openxmlformats.org/officeDocument/2006/customXml" ds:itemID="{56E3DA64-8FC0-4B92-8E85-FC2A13C31D83}"/>
</file>

<file path=customXml/itemProps3.xml><?xml version="1.0" encoding="utf-8"?>
<ds:datastoreItem xmlns:ds="http://schemas.openxmlformats.org/officeDocument/2006/customXml" ds:itemID="{12377A8A-DA4B-4E48-841A-FEEDE69D3B14}"/>
</file>

<file path=customXml/itemProps4.xml><?xml version="1.0" encoding="utf-8"?>
<ds:datastoreItem xmlns:ds="http://schemas.openxmlformats.org/officeDocument/2006/customXml" ds:itemID="{FF45623B-CCA0-4FAB-9847-4DBCF5C5FC81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146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OneNote Online</vt:lpstr>
      <vt:lpstr>Como acceder</vt:lpstr>
      <vt:lpstr>Que haremos en este bloc de notas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OneNote Online</dc:title>
  <dc:creator>Kenia Meris Quiterio Alvarez</dc:creator>
  <cp:lastModifiedBy>Kenia Meris Quiterio Alvarez</cp:lastModifiedBy>
  <cp:revision>6</cp:revision>
  <dcterms:created xsi:type="dcterms:W3CDTF">2018-09-12T17:51:20Z</dcterms:created>
  <dcterms:modified xsi:type="dcterms:W3CDTF">2018-09-12T18:51:19Z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0x01010053D4F6397A5CB64CA58489DD627B6B62</vt:lpwstr>
  </property>
  <property fmtid="{D5CDD505-2E9C-101B-9397-08002B2CF9AE}" pid="3" name="_dlc_DocIdItemGuid">
    <vt:lpwstr>1f8be110-53bf-48a2-abd9-ed2300fd0902</vt:lpwstr>
  </property>
</Properties>
</file>